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70" r:id="rId3"/>
  </p:sldIdLst>
  <p:sldSz cx="24384000" cy="13716000"/>
  <p:notesSz cx="6858000" cy="9144000"/>
  <p:custDataLst>
    <p:tags r:id="rId8"/>
  </p:custDataLst>
  <p:defaultTex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l" defTabSz="1828800" rtl="0" fontAlgn="auto" latinLnBrk="0" hangingPunct="0">
      <a:lnSpc>
        <a:spcPct val="100000"/>
      </a:lnSpc>
      <a:spcBef>
        <a:spcPts val="0"/>
      </a:spcBef>
      <a:spcAft>
        <a:spcPts val="0"/>
      </a:spcAft>
      <a:buClrTx/>
      <a:buSzTx/>
      <a:buFontTx/>
      <a:buNone/>
      <a:defRPr kumimoji="0" sz="3600" b="0" i="0" u="none" strike="noStrike" cap="none" spc="0" normalizeH="0" baseline="0">
        <a:ln>
          <a:noFill/>
        </a:ln>
        <a:solidFill>
          <a:srgbClr val="000000"/>
        </a:solidFill>
        <a:effectLst/>
        <a:uFillTx/>
        <a:latin typeface="+mj-lt"/>
        <a:ea typeface="+mj-ea"/>
        <a:cs typeface="+mj-cs"/>
        <a:sym typeface="Calibri"/>
      </a:defRPr>
    </a:lvl1pPr>
    <a:lvl2pPr marL="0" marR="0" indent="0" algn="l" defTabSz="1828800" rtl="0" fontAlgn="auto" latinLnBrk="0" hangingPunct="0">
      <a:lnSpc>
        <a:spcPct val="100000"/>
      </a:lnSpc>
      <a:spcBef>
        <a:spcPts val="0"/>
      </a:spcBef>
      <a:spcAft>
        <a:spcPts val="0"/>
      </a:spcAft>
      <a:buClrTx/>
      <a:buSzTx/>
      <a:buFontTx/>
      <a:buNone/>
      <a:defRPr kumimoji="0" sz="3600" b="0" i="0" u="none" strike="noStrike" cap="none" spc="0" normalizeH="0" baseline="0">
        <a:ln>
          <a:noFill/>
        </a:ln>
        <a:solidFill>
          <a:srgbClr val="000000"/>
        </a:solidFill>
        <a:effectLst/>
        <a:uFillTx/>
        <a:latin typeface="+mj-lt"/>
        <a:ea typeface="+mj-ea"/>
        <a:cs typeface="+mj-cs"/>
        <a:sym typeface="Calibri"/>
      </a:defRPr>
    </a:lvl2pPr>
    <a:lvl3pPr marL="0" marR="0" indent="0" algn="l" defTabSz="1828800" rtl="0" fontAlgn="auto" latinLnBrk="0" hangingPunct="0">
      <a:lnSpc>
        <a:spcPct val="100000"/>
      </a:lnSpc>
      <a:spcBef>
        <a:spcPts val="0"/>
      </a:spcBef>
      <a:spcAft>
        <a:spcPts val="0"/>
      </a:spcAft>
      <a:buClrTx/>
      <a:buSzTx/>
      <a:buFontTx/>
      <a:buNone/>
      <a:defRPr kumimoji="0" sz="3600" b="0" i="0" u="none" strike="noStrike" cap="none" spc="0" normalizeH="0" baseline="0">
        <a:ln>
          <a:noFill/>
        </a:ln>
        <a:solidFill>
          <a:srgbClr val="000000"/>
        </a:solidFill>
        <a:effectLst/>
        <a:uFillTx/>
        <a:latin typeface="+mj-lt"/>
        <a:ea typeface="+mj-ea"/>
        <a:cs typeface="+mj-cs"/>
        <a:sym typeface="Calibri"/>
      </a:defRPr>
    </a:lvl3pPr>
    <a:lvl4pPr marL="0" marR="0" indent="0" algn="l" defTabSz="1828800" rtl="0" fontAlgn="auto" latinLnBrk="0" hangingPunct="0">
      <a:lnSpc>
        <a:spcPct val="100000"/>
      </a:lnSpc>
      <a:spcBef>
        <a:spcPts val="0"/>
      </a:spcBef>
      <a:spcAft>
        <a:spcPts val="0"/>
      </a:spcAft>
      <a:buClrTx/>
      <a:buSzTx/>
      <a:buFontTx/>
      <a:buNone/>
      <a:defRPr kumimoji="0" sz="3600" b="0" i="0" u="none" strike="noStrike" cap="none" spc="0" normalizeH="0" baseline="0">
        <a:ln>
          <a:noFill/>
        </a:ln>
        <a:solidFill>
          <a:srgbClr val="000000"/>
        </a:solidFill>
        <a:effectLst/>
        <a:uFillTx/>
        <a:latin typeface="+mj-lt"/>
        <a:ea typeface="+mj-ea"/>
        <a:cs typeface="+mj-cs"/>
        <a:sym typeface="Calibri"/>
      </a:defRPr>
    </a:lvl4pPr>
    <a:lvl5pPr marL="0" marR="0" indent="0" algn="l" defTabSz="1828800" rtl="0" fontAlgn="auto" latinLnBrk="0" hangingPunct="0">
      <a:lnSpc>
        <a:spcPct val="100000"/>
      </a:lnSpc>
      <a:spcBef>
        <a:spcPts val="0"/>
      </a:spcBef>
      <a:spcAft>
        <a:spcPts val="0"/>
      </a:spcAft>
      <a:buClrTx/>
      <a:buSzTx/>
      <a:buFontTx/>
      <a:buNone/>
      <a:defRPr kumimoji="0" sz="3600" b="0" i="0" u="none" strike="noStrike" cap="none" spc="0" normalizeH="0" baseline="0">
        <a:ln>
          <a:noFill/>
        </a:ln>
        <a:solidFill>
          <a:srgbClr val="000000"/>
        </a:solidFill>
        <a:effectLst/>
        <a:uFillTx/>
        <a:latin typeface="+mj-lt"/>
        <a:ea typeface="+mj-ea"/>
        <a:cs typeface="+mj-cs"/>
        <a:sym typeface="Calibri"/>
      </a:defRPr>
    </a:lvl5pPr>
    <a:lvl6pPr marL="0" marR="0" indent="0" algn="l" defTabSz="1828800" rtl="0" fontAlgn="auto" latinLnBrk="0" hangingPunct="0">
      <a:lnSpc>
        <a:spcPct val="100000"/>
      </a:lnSpc>
      <a:spcBef>
        <a:spcPts val="0"/>
      </a:spcBef>
      <a:spcAft>
        <a:spcPts val="0"/>
      </a:spcAft>
      <a:buClrTx/>
      <a:buSzTx/>
      <a:buFontTx/>
      <a:buNone/>
      <a:defRPr kumimoji="0" sz="3600" b="0" i="0" u="none" strike="noStrike" cap="none" spc="0" normalizeH="0" baseline="0">
        <a:ln>
          <a:noFill/>
        </a:ln>
        <a:solidFill>
          <a:srgbClr val="000000"/>
        </a:solidFill>
        <a:effectLst/>
        <a:uFillTx/>
        <a:latin typeface="+mj-lt"/>
        <a:ea typeface="+mj-ea"/>
        <a:cs typeface="+mj-cs"/>
        <a:sym typeface="Calibri"/>
      </a:defRPr>
    </a:lvl6pPr>
    <a:lvl7pPr marL="0" marR="0" indent="0" algn="l" defTabSz="1828800" rtl="0" fontAlgn="auto" latinLnBrk="0" hangingPunct="0">
      <a:lnSpc>
        <a:spcPct val="100000"/>
      </a:lnSpc>
      <a:spcBef>
        <a:spcPts val="0"/>
      </a:spcBef>
      <a:spcAft>
        <a:spcPts val="0"/>
      </a:spcAft>
      <a:buClrTx/>
      <a:buSzTx/>
      <a:buFontTx/>
      <a:buNone/>
      <a:defRPr kumimoji="0" sz="3600" b="0" i="0" u="none" strike="noStrike" cap="none" spc="0" normalizeH="0" baseline="0">
        <a:ln>
          <a:noFill/>
        </a:ln>
        <a:solidFill>
          <a:srgbClr val="000000"/>
        </a:solidFill>
        <a:effectLst/>
        <a:uFillTx/>
        <a:latin typeface="+mj-lt"/>
        <a:ea typeface="+mj-ea"/>
        <a:cs typeface="+mj-cs"/>
        <a:sym typeface="Calibri"/>
      </a:defRPr>
    </a:lvl7pPr>
    <a:lvl8pPr marL="0" marR="0" indent="0" algn="l" defTabSz="1828800" rtl="0" fontAlgn="auto" latinLnBrk="0" hangingPunct="0">
      <a:lnSpc>
        <a:spcPct val="100000"/>
      </a:lnSpc>
      <a:spcBef>
        <a:spcPts val="0"/>
      </a:spcBef>
      <a:spcAft>
        <a:spcPts val="0"/>
      </a:spcAft>
      <a:buClrTx/>
      <a:buSzTx/>
      <a:buFontTx/>
      <a:buNone/>
      <a:defRPr kumimoji="0" sz="3600" b="0" i="0" u="none" strike="noStrike" cap="none" spc="0" normalizeH="0" baseline="0">
        <a:ln>
          <a:noFill/>
        </a:ln>
        <a:solidFill>
          <a:srgbClr val="000000"/>
        </a:solidFill>
        <a:effectLst/>
        <a:uFillTx/>
        <a:latin typeface="+mj-lt"/>
        <a:ea typeface="+mj-ea"/>
        <a:cs typeface="+mj-cs"/>
        <a:sym typeface="Calibri"/>
      </a:defRPr>
    </a:lvl8pPr>
    <a:lvl9pPr marL="0" marR="0" indent="0" algn="l" defTabSz="1828800" rtl="0" fontAlgn="auto" latinLnBrk="0" hangingPunct="0">
      <a:lnSpc>
        <a:spcPct val="100000"/>
      </a:lnSpc>
      <a:spcBef>
        <a:spcPts val="0"/>
      </a:spcBef>
      <a:spcAft>
        <a:spcPts val="0"/>
      </a:spcAft>
      <a:buClrTx/>
      <a:buSzTx/>
      <a:buFontTx/>
      <a:buNone/>
      <a:defRPr kumimoji="0" sz="3600" b="0" i="0" u="none" strike="noStrike" cap="none" spc="0" normalizeH="0" baseline="0">
        <a:ln>
          <a:noFill/>
        </a:ln>
        <a:solidFill>
          <a:srgbClr val="000000"/>
        </a:solidFill>
        <a:effectLst/>
        <a:uFillTx/>
        <a:latin typeface="+mj-lt"/>
        <a:ea typeface="+mj-ea"/>
        <a:cs typeface="+mj-cs"/>
        <a:sym typeface="Calibri"/>
      </a:defRPr>
    </a:lvl9pPr>
  </p:defaultTextStyle>
  <p:extLst>
    <p:ext uri="{EFAFB233-063F-42B5-8137-9DF3F51BA10A}">
      <p15:sldGuideLst xmlns:p15="http://schemas.microsoft.com/office/powerpoint/2012/main">
        <p15:guide id="1" orient="horz" pos="4320" userDrawn="1">
          <p15:clr>
            <a:srgbClr val="A4A3A4"/>
          </p15:clr>
        </p15:guide>
        <p15:guide id="2" pos="769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AD71"/>
    <a:srgbClr val="606371"/>
    <a:srgbClr val="383D4F"/>
    <a:srgbClr val="CDCD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9"/>
    <p:restoredTop sz="94646"/>
  </p:normalViewPr>
  <p:slideViewPr>
    <p:cSldViewPr snapToGrid="0" snapToObjects="1" showGuides="1">
      <p:cViewPr varScale="1">
        <p:scale>
          <a:sx n="32" d="100"/>
          <a:sy n="32" d="100"/>
        </p:scale>
        <p:origin x="90" y="204"/>
      </p:cViewPr>
      <p:guideLst>
        <p:guide orient="horz" pos="4320"/>
        <p:guide pos="769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7" Type="http://schemas.openxmlformats.org/officeDocument/2006/relationships/tableStyles" Target="tableStyles.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58" name="Shape 258"/>
          <p:cNvSpPr>
            <a:spLocks noGrp="1" noRot="1" noChangeAspect="1"/>
          </p:cNvSpPr>
          <p:nvPr>
            <p:ph type="sldImg"/>
          </p:nvPr>
        </p:nvSpPr>
        <p:spPr>
          <a:xfrm>
            <a:off x="1143000" y="685800"/>
            <a:ext cx="4572000" cy="3429000"/>
          </a:xfrm>
          <a:prstGeom prst="rect">
            <a:avLst/>
          </a:prstGeom>
        </p:spPr>
        <p:txBody>
          <a:bodyPr/>
          <a:lstStyle/>
          <a:p/>
        </p:txBody>
      </p:sp>
      <p:sp>
        <p:nvSpPr>
          <p:cNvPr id="259" name="Shape 259"/>
          <p:cNvSpPr>
            <a:spLocks noGrp="1"/>
          </p:cNvSpPr>
          <p:nvPr>
            <p:ph type="body" sz="quarter" idx="1"/>
          </p:nvPr>
        </p:nvSpPr>
        <p:spPr>
          <a:xfrm>
            <a:off x="914400" y="4343400"/>
            <a:ext cx="5029200" cy="4114800"/>
          </a:xfrm>
          <a:prstGeom prst="rect">
            <a:avLst/>
          </a:prstGeom>
        </p:spPr>
        <p:txBody>
          <a:bodyPr/>
          <a:lstStyle/>
          <a:p/>
        </p:txBody>
      </p:sp>
    </p:spTree>
  </p:cSld>
  <p:clrMap bg1="lt1" tx1="dk1" bg2="lt2" tx2="dk2" accent1="accent1" accent2="accent2" accent3="accent3" accent4="accent4" accent5="accent5" accent6="accent6" hlink="hlink" folHlink="folHlink"/>
  <p:notesStyle>
    <a:lvl1pPr defTabSz="1828800" latinLnBrk="0">
      <a:defRPr sz="2400">
        <a:latin typeface="+mj-lt"/>
        <a:ea typeface="+mj-ea"/>
        <a:cs typeface="+mj-cs"/>
        <a:sym typeface="Calibri"/>
      </a:defRPr>
    </a:lvl1pPr>
    <a:lvl2pPr indent="228600" defTabSz="1828800" latinLnBrk="0">
      <a:defRPr sz="2400">
        <a:latin typeface="+mj-lt"/>
        <a:ea typeface="+mj-ea"/>
        <a:cs typeface="+mj-cs"/>
        <a:sym typeface="Calibri"/>
      </a:defRPr>
    </a:lvl2pPr>
    <a:lvl3pPr indent="457200" defTabSz="1828800" latinLnBrk="0">
      <a:defRPr sz="2400">
        <a:latin typeface="+mj-lt"/>
        <a:ea typeface="+mj-ea"/>
        <a:cs typeface="+mj-cs"/>
        <a:sym typeface="Calibri"/>
      </a:defRPr>
    </a:lvl3pPr>
    <a:lvl4pPr indent="685800" defTabSz="1828800" latinLnBrk="0">
      <a:defRPr sz="2400">
        <a:latin typeface="+mj-lt"/>
        <a:ea typeface="+mj-ea"/>
        <a:cs typeface="+mj-cs"/>
        <a:sym typeface="Calibri"/>
      </a:defRPr>
    </a:lvl4pPr>
    <a:lvl5pPr indent="914400" defTabSz="1828800" latinLnBrk="0">
      <a:defRPr sz="2400">
        <a:latin typeface="+mj-lt"/>
        <a:ea typeface="+mj-ea"/>
        <a:cs typeface="+mj-cs"/>
        <a:sym typeface="Calibri"/>
      </a:defRPr>
    </a:lvl5pPr>
    <a:lvl6pPr indent="1143000" defTabSz="1828800" latinLnBrk="0">
      <a:defRPr sz="2400">
        <a:latin typeface="+mj-lt"/>
        <a:ea typeface="+mj-ea"/>
        <a:cs typeface="+mj-cs"/>
        <a:sym typeface="Calibri"/>
      </a:defRPr>
    </a:lvl6pPr>
    <a:lvl7pPr indent="1371600" defTabSz="1828800" latinLnBrk="0">
      <a:defRPr sz="2400">
        <a:latin typeface="+mj-lt"/>
        <a:ea typeface="+mj-ea"/>
        <a:cs typeface="+mj-cs"/>
        <a:sym typeface="Calibri"/>
      </a:defRPr>
    </a:lvl7pPr>
    <a:lvl8pPr indent="1600200" defTabSz="1828800" latinLnBrk="0">
      <a:defRPr sz="2400">
        <a:latin typeface="+mj-lt"/>
        <a:ea typeface="+mj-ea"/>
        <a:cs typeface="+mj-cs"/>
        <a:sym typeface="Calibri"/>
      </a:defRPr>
    </a:lvl8pPr>
    <a:lvl9pPr indent="1828800" defTabSz="1828800" latinLnBrk="0">
      <a:defRPr sz="24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0">
  <p:cSld name="标题和内容 拷贝">
    <p:spTree>
      <p:nvGrpSpPr>
        <p:cNvPr id="1" name=""/>
        <p:cNvGrpSpPr/>
        <p:nvPr/>
      </p:nvGrpSpPr>
      <p:grpSpPr>
        <a:xfrm>
          <a:off x="0" y="0"/>
          <a:ext cx="0" cy="0"/>
          <a:chOff x="0" y="0"/>
          <a:chExt cx="0" cy="0"/>
        </a:xfrm>
      </p:grpSpPr>
      <p:sp>
        <p:nvSpPr>
          <p:cNvPr id="29" name="幻灯片编号"/>
          <p:cNvSpPr txBox="1">
            <a:spLocks noGrp="1"/>
          </p:cNvSpPr>
          <p:nvPr>
            <p:ph type="sldNum" sz="quarter" idx="2"/>
          </p:nvPr>
        </p:nvSpPr>
        <p:spPr>
          <a:prstGeom prst="rect">
            <a:avLst/>
          </a:prstGeom>
        </p:spPr>
        <p:txBody>
          <a:bodyPr/>
          <a:lstStyle/>
          <a:p>
            <a:fld id="{86CB4B4D-7CA3-9044-876B-883B54F8677D}" type="slidenum">
              <a:rPr/>
            </a:fld>
            <a:endParaRPr/>
          </a:p>
        </p:txBody>
      </p:sp>
      <p:pic>
        <p:nvPicPr>
          <p:cNvPr id="3" name="图像" descr="/Users/liaohui/Downloads/背景.jpg背景"/>
          <p:cNvPicPr>
            <a:picLocks noChangeAspect="1"/>
          </p:cNvPicPr>
          <p:nvPr userDrawn="1"/>
        </p:nvPicPr>
        <p:blipFill>
          <a:blip r:embed="rId2">
            <a:alphaModFix amt="64530"/>
          </a:blip>
          <a:srcRect l="10" r="10"/>
          <a:stretch>
            <a:fillRect/>
          </a:stretch>
        </p:blipFill>
        <p:spPr>
          <a:xfrm>
            <a:off x="0" y="0"/>
            <a:ext cx="24384635" cy="13716000"/>
          </a:xfrm>
          <a:prstGeom prst="rect">
            <a:avLst/>
          </a:prstGeom>
          <a:ln w="12700">
            <a:miter lim="400000"/>
            <a:headEnd/>
            <a:tailEnd/>
          </a:ln>
        </p:spPr>
      </p:pic>
      <p:pic>
        <p:nvPicPr>
          <p:cNvPr id="8" name="图片 7" descr="2-CFMS-MemoryS-2025-white"/>
          <p:cNvPicPr>
            <a:picLocks noChangeAspect="1"/>
          </p:cNvPicPr>
          <p:nvPr userDrawn="1"/>
        </p:nvPicPr>
        <p:blipFill>
          <a:blip r:embed="rId3"/>
          <a:stretch>
            <a:fillRect/>
          </a:stretch>
        </p:blipFill>
        <p:spPr>
          <a:xfrm>
            <a:off x="720090" y="12812395"/>
            <a:ext cx="4581525" cy="544830"/>
          </a:xfrm>
          <a:prstGeom prst="rect">
            <a:avLst/>
          </a:prstGeom>
        </p:spPr>
      </p:pic>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image" Target="../media/image1.jpeg"/><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pic>
        <p:nvPicPr>
          <p:cNvPr id="2" name="图像" descr="/Users/liaohui/Downloads/背景.jpg背景"/>
          <p:cNvPicPr>
            <a:picLocks noChangeAspect="1"/>
          </p:cNvPicPr>
          <p:nvPr/>
        </p:nvPicPr>
        <p:blipFill>
          <a:blip r:embed="rId2">
            <a:alphaModFix amt="64530"/>
          </a:blip>
          <a:srcRect l="10" r="10"/>
          <a:stretch>
            <a:fillRect/>
          </a:stretch>
        </p:blipFill>
        <p:spPr>
          <a:xfrm>
            <a:off x="-96348" y="-1822221"/>
            <a:ext cx="24576696" cy="17360443"/>
          </a:xfrm>
          <a:prstGeom prst="rect">
            <a:avLst/>
          </a:prstGeom>
          <a:ln w="12700">
            <a:miter lim="400000"/>
            <a:headEnd/>
            <a:tailEnd/>
          </a:ln>
        </p:spPr>
      </p:pic>
      <p:sp>
        <p:nvSpPr>
          <p:cNvPr id="4" name="标题文本"/>
          <p:cNvSpPr txBox="1">
            <a:spLocks noGrp="1"/>
          </p:cNvSpPr>
          <p:nvPr>
            <p:ph type="title"/>
          </p:nvPr>
        </p:nvSpPr>
        <p:spPr>
          <a:xfrm>
            <a:off x="2015074" y="650899"/>
            <a:ext cx="20353868" cy="1743076"/>
          </a:xfrm>
          <a:prstGeom prst="rect">
            <a:avLst/>
          </a:prstGeom>
          <a:ln w="25400">
            <a:miter lim="400000"/>
          </a:ln>
        </p:spPr>
        <p:txBody>
          <a:bodyPr tIns="91439" bIns="91439">
            <a:normAutofit/>
          </a:bodyPr>
          <a:lstStyle/>
          <a:p>
            <a:r>
              <a:t>标题文本</a:t>
            </a:r>
          </a:p>
        </p:txBody>
      </p:sp>
      <p:sp>
        <p:nvSpPr>
          <p:cNvPr id="5" name="正文级别 1…"/>
          <p:cNvSpPr txBox="1">
            <a:spLocks noGrp="1"/>
          </p:cNvSpPr>
          <p:nvPr>
            <p:ph type="body" idx="1"/>
          </p:nvPr>
        </p:nvSpPr>
        <p:spPr>
          <a:xfrm>
            <a:off x="181194" y="3465843"/>
            <a:ext cx="20353868" cy="8388351"/>
          </a:xfrm>
          <a:prstGeom prst="rect">
            <a:avLst/>
          </a:prstGeom>
          <a:ln w="25400">
            <a:miter lim="400000"/>
          </a:ln>
        </p:spPr>
        <p:txBody>
          <a:bodyPr tIns="91439" bIns="91439">
            <a:normAutofit/>
          </a:bodyPr>
          <a:lstStyle/>
          <a:p>
            <a:r>
              <a:t>正文级别 1</a:t>
            </a:r>
          </a:p>
          <a:p>
            <a:pPr lvl="1"/>
            <a:r>
              <a:t>正文级别 2</a:t>
            </a:r>
          </a:p>
          <a:p>
            <a:pPr lvl="2"/>
            <a:r>
              <a:t>正文级别 3</a:t>
            </a:r>
          </a:p>
          <a:p>
            <a:pPr lvl="3"/>
            <a:r>
              <a:t>正文级别 4</a:t>
            </a:r>
          </a:p>
          <a:p>
            <a:pPr lvl="4"/>
            <a:r>
              <a:t>正文级别 5</a:t>
            </a:r>
          </a:p>
        </p:txBody>
      </p:sp>
      <p:sp>
        <p:nvSpPr>
          <p:cNvPr id="6" name="幻灯片编号"/>
          <p:cNvSpPr txBox="1">
            <a:spLocks noGrp="1"/>
          </p:cNvSpPr>
          <p:nvPr>
            <p:ph type="sldNum" sz="quarter" idx="2"/>
          </p:nvPr>
        </p:nvSpPr>
        <p:spPr>
          <a:xfrm>
            <a:off x="1467694" y="12805622"/>
            <a:ext cx="266973" cy="259222"/>
          </a:xfrm>
          <a:prstGeom prst="rect">
            <a:avLst/>
          </a:prstGeom>
          <a:ln w="12700">
            <a:miter lim="400000"/>
          </a:ln>
        </p:spPr>
        <p:txBody>
          <a:bodyPr wrap="none" lIns="0" tIns="0" rIns="0" bIns="0">
            <a:spAutoFit/>
          </a:bodyPr>
          <a:lstStyle>
            <a:lvl1pPr defTabSz="1779270">
              <a:defRPr sz="1800">
                <a:solidFill>
                  <a:srgbClr val="1D1D1B"/>
                </a:solidFill>
                <a:latin typeface="Arial" panose="020B0604020202090204"/>
                <a:ea typeface="Arial" panose="020B0604020202090204"/>
                <a:cs typeface="Arial" panose="020B0604020202090204"/>
                <a:sym typeface="Arial" panose="020B0604020202090204"/>
              </a:defRPr>
            </a:lvl1pPr>
          </a:lstStyle>
          <a:p>
            <a:fld id="{86CB4B4D-7CA3-9044-876B-883B54F8677D}" type="slidenum">
              <a:rPr/>
            </a:fld>
            <a:endParaRPr/>
          </a:p>
        </p:txBody>
      </p:sp>
    </p:spTree>
  </p:cSld>
  <p:clrMap bg1="lt1" tx1="dk1" bg2="lt2" tx2="dk2" accent1="accent1" accent2="accent2" accent3="accent3" accent4="accent4" accent5="accent5" accent6="accent6" hlink="hlink" folHlink="folHlink"/>
  <p:sldLayoutIdLst>
    <p:sldLayoutId id="2147483649" r:id="rId1"/>
  </p:sldLayoutIdLst>
  <p:transition spd="med"/>
  <p:txStyles>
    <p:titleStyle>
      <a:lvl1pPr marL="0" marR="0" indent="0" algn="l" defTabSz="2372360" rtl="0" latinLnBrk="0">
        <a:lnSpc>
          <a:spcPct val="90000"/>
        </a:lnSpc>
        <a:spcBef>
          <a:spcPts val="0"/>
        </a:spcBef>
        <a:spcAft>
          <a:spcPts val="0"/>
        </a:spcAft>
        <a:buClrTx/>
        <a:buSzTx/>
        <a:buFontTx/>
        <a:buNone/>
        <a:defRPr sz="11400" b="0" i="0" u="none" strike="noStrike" cap="none" spc="0" baseline="0">
          <a:solidFill>
            <a:srgbClr val="1D1D1A"/>
          </a:solidFill>
          <a:uFillTx/>
          <a:latin typeface="Calibri Light"/>
          <a:ea typeface="Calibri Light"/>
          <a:cs typeface="Calibri Light"/>
          <a:sym typeface="Calibri Light"/>
        </a:defRPr>
      </a:lvl1pPr>
      <a:lvl2pPr marL="0" marR="0" indent="0" algn="l" defTabSz="2372360" rtl="0" latinLnBrk="0">
        <a:lnSpc>
          <a:spcPct val="90000"/>
        </a:lnSpc>
        <a:spcBef>
          <a:spcPts val="0"/>
        </a:spcBef>
        <a:spcAft>
          <a:spcPts val="0"/>
        </a:spcAft>
        <a:buClrTx/>
        <a:buSzTx/>
        <a:buFontTx/>
        <a:buNone/>
        <a:defRPr sz="11400" b="0" i="0" u="none" strike="noStrike" cap="none" spc="0" baseline="0">
          <a:solidFill>
            <a:srgbClr val="1D1D1A"/>
          </a:solidFill>
          <a:uFillTx/>
          <a:latin typeface="Calibri Light"/>
          <a:ea typeface="Calibri Light"/>
          <a:cs typeface="Calibri Light"/>
          <a:sym typeface="Calibri Light"/>
        </a:defRPr>
      </a:lvl2pPr>
      <a:lvl3pPr marL="0" marR="0" indent="0" algn="l" defTabSz="2372360" rtl="0" latinLnBrk="0">
        <a:lnSpc>
          <a:spcPct val="90000"/>
        </a:lnSpc>
        <a:spcBef>
          <a:spcPts val="0"/>
        </a:spcBef>
        <a:spcAft>
          <a:spcPts val="0"/>
        </a:spcAft>
        <a:buClrTx/>
        <a:buSzTx/>
        <a:buFontTx/>
        <a:buNone/>
        <a:defRPr sz="11400" b="0" i="0" u="none" strike="noStrike" cap="none" spc="0" baseline="0">
          <a:solidFill>
            <a:srgbClr val="1D1D1A"/>
          </a:solidFill>
          <a:uFillTx/>
          <a:latin typeface="Calibri Light"/>
          <a:ea typeface="Calibri Light"/>
          <a:cs typeface="Calibri Light"/>
          <a:sym typeface="Calibri Light"/>
        </a:defRPr>
      </a:lvl3pPr>
      <a:lvl4pPr marL="0" marR="0" indent="0" algn="l" defTabSz="2372360" rtl="0" latinLnBrk="0">
        <a:lnSpc>
          <a:spcPct val="90000"/>
        </a:lnSpc>
        <a:spcBef>
          <a:spcPts val="0"/>
        </a:spcBef>
        <a:spcAft>
          <a:spcPts val="0"/>
        </a:spcAft>
        <a:buClrTx/>
        <a:buSzTx/>
        <a:buFontTx/>
        <a:buNone/>
        <a:defRPr sz="11400" b="0" i="0" u="none" strike="noStrike" cap="none" spc="0" baseline="0">
          <a:solidFill>
            <a:srgbClr val="1D1D1A"/>
          </a:solidFill>
          <a:uFillTx/>
          <a:latin typeface="Calibri Light"/>
          <a:ea typeface="Calibri Light"/>
          <a:cs typeface="Calibri Light"/>
          <a:sym typeface="Calibri Light"/>
        </a:defRPr>
      </a:lvl4pPr>
      <a:lvl5pPr marL="0" marR="0" indent="0" algn="l" defTabSz="2372360" rtl="0" latinLnBrk="0">
        <a:lnSpc>
          <a:spcPct val="90000"/>
        </a:lnSpc>
        <a:spcBef>
          <a:spcPts val="0"/>
        </a:spcBef>
        <a:spcAft>
          <a:spcPts val="0"/>
        </a:spcAft>
        <a:buClrTx/>
        <a:buSzTx/>
        <a:buFontTx/>
        <a:buNone/>
        <a:defRPr sz="11400" b="0" i="0" u="none" strike="noStrike" cap="none" spc="0" baseline="0">
          <a:solidFill>
            <a:srgbClr val="1D1D1A"/>
          </a:solidFill>
          <a:uFillTx/>
          <a:latin typeface="Calibri Light"/>
          <a:ea typeface="Calibri Light"/>
          <a:cs typeface="Calibri Light"/>
          <a:sym typeface="Calibri Light"/>
        </a:defRPr>
      </a:lvl5pPr>
      <a:lvl6pPr marL="0" marR="0" indent="0" algn="l" defTabSz="2372360" rtl="0" latinLnBrk="0">
        <a:lnSpc>
          <a:spcPct val="90000"/>
        </a:lnSpc>
        <a:spcBef>
          <a:spcPts val="0"/>
        </a:spcBef>
        <a:spcAft>
          <a:spcPts val="0"/>
        </a:spcAft>
        <a:buClrTx/>
        <a:buSzTx/>
        <a:buFontTx/>
        <a:buNone/>
        <a:defRPr sz="11400" b="0" i="0" u="none" strike="noStrike" cap="none" spc="0" baseline="0">
          <a:solidFill>
            <a:srgbClr val="1D1D1A"/>
          </a:solidFill>
          <a:uFillTx/>
          <a:latin typeface="Calibri Light"/>
          <a:ea typeface="Calibri Light"/>
          <a:cs typeface="Calibri Light"/>
          <a:sym typeface="Calibri Light"/>
        </a:defRPr>
      </a:lvl6pPr>
      <a:lvl7pPr marL="0" marR="0" indent="0" algn="l" defTabSz="2372360" rtl="0" latinLnBrk="0">
        <a:lnSpc>
          <a:spcPct val="90000"/>
        </a:lnSpc>
        <a:spcBef>
          <a:spcPts val="0"/>
        </a:spcBef>
        <a:spcAft>
          <a:spcPts val="0"/>
        </a:spcAft>
        <a:buClrTx/>
        <a:buSzTx/>
        <a:buFontTx/>
        <a:buNone/>
        <a:defRPr sz="11400" b="0" i="0" u="none" strike="noStrike" cap="none" spc="0" baseline="0">
          <a:solidFill>
            <a:srgbClr val="1D1D1A"/>
          </a:solidFill>
          <a:uFillTx/>
          <a:latin typeface="Calibri Light"/>
          <a:ea typeface="Calibri Light"/>
          <a:cs typeface="Calibri Light"/>
          <a:sym typeface="Calibri Light"/>
        </a:defRPr>
      </a:lvl7pPr>
      <a:lvl8pPr marL="0" marR="0" indent="0" algn="l" defTabSz="2372360" rtl="0" latinLnBrk="0">
        <a:lnSpc>
          <a:spcPct val="90000"/>
        </a:lnSpc>
        <a:spcBef>
          <a:spcPts val="0"/>
        </a:spcBef>
        <a:spcAft>
          <a:spcPts val="0"/>
        </a:spcAft>
        <a:buClrTx/>
        <a:buSzTx/>
        <a:buFontTx/>
        <a:buNone/>
        <a:defRPr sz="11400" b="0" i="0" u="none" strike="noStrike" cap="none" spc="0" baseline="0">
          <a:solidFill>
            <a:srgbClr val="1D1D1A"/>
          </a:solidFill>
          <a:uFillTx/>
          <a:latin typeface="Calibri Light"/>
          <a:ea typeface="Calibri Light"/>
          <a:cs typeface="Calibri Light"/>
          <a:sym typeface="Calibri Light"/>
        </a:defRPr>
      </a:lvl8pPr>
      <a:lvl9pPr marL="0" marR="0" indent="0" algn="l" defTabSz="2372360" rtl="0" latinLnBrk="0">
        <a:lnSpc>
          <a:spcPct val="90000"/>
        </a:lnSpc>
        <a:spcBef>
          <a:spcPts val="0"/>
        </a:spcBef>
        <a:spcAft>
          <a:spcPts val="0"/>
        </a:spcAft>
        <a:buClrTx/>
        <a:buSzTx/>
        <a:buFontTx/>
        <a:buNone/>
        <a:defRPr sz="11400" b="0" i="0" u="none" strike="noStrike" cap="none" spc="0" baseline="0">
          <a:solidFill>
            <a:srgbClr val="1D1D1A"/>
          </a:solidFill>
          <a:uFillTx/>
          <a:latin typeface="Calibri Light"/>
          <a:ea typeface="Calibri Light"/>
          <a:cs typeface="Calibri Light"/>
          <a:sym typeface="Calibri Light"/>
        </a:defRPr>
      </a:lvl9pPr>
    </p:titleStyle>
    <p:bodyStyle>
      <a:lvl1pPr marL="593090" marR="0" indent="-593090" algn="l" defTabSz="2372360" rtl="0" latinLnBrk="0">
        <a:lnSpc>
          <a:spcPct val="90000"/>
        </a:lnSpc>
        <a:spcBef>
          <a:spcPts val="2400"/>
        </a:spcBef>
        <a:spcAft>
          <a:spcPts val="0"/>
        </a:spcAft>
        <a:buClrTx/>
        <a:buSzPct val="100000"/>
        <a:buFont typeface="Arial" panose="020B0604020202090204"/>
        <a:buChar char="•"/>
        <a:defRPr sz="7200" b="0" i="0" u="none" strike="noStrike" cap="none" spc="0" baseline="0">
          <a:solidFill>
            <a:srgbClr val="1D1D1A"/>
          </a:solidFill>
          <a:uFillTx/>
          <a:latin typeface="+mj-lt"/>
          <a:ea typeface="+mj-ea"/>
          <a:cs typeface="+mj-cs"/>
          <a:sym typeface="Calibri"/>
        </a:defRPr>
      </a:lvl1pPr>
      <a:lvl2pPr marL="1282065" marR="0" indent="-688975" algn="l" defTabSz="2372360" rtl="0" latinLnBrk="0">
        <a:lnSpc>
          <a:spcPct val="90000"/>
        </a:lnSpc>
        <a:spcBef>
          <a:spcPts val="2400"/>
        </a:spcBef>
        <a:spcAft>
          <a:spcPts val="0"/>
        </a:spcAft>
        <a:buClrTx/>
        <a:buSzPct val="100000"/>
        <a:buFont typeface="Arial" panose="020B0604020202090204"/>
        <a:buChar char="•"/>
        <a:defRPr sz="7200" b="0" i="0" u="none" strike="noStrike" cap="none" spc="0" baseline="0">
          <a:solidFill>
            <a:srgbClr val="1D1D1A"/>
          </a:solidFill>
          <a:uFillTx/>
          <a:latin typeface="+mj-lt"/>
          <a:ea typeface="+mj-ea"/>
          <a:cs typeface="+mj-cs"/>
          <a:sym typeface="Calibri"/>
        </a:defRPr>
      </a:lvl2pPr>
      <a:lvl3pPr marL="2040255" marR="0" indent="-854075" algn="l" defTabSz="2372360" rtl="0" latinLnBrk="0">
        <a:lnSpc>
          <a:spcPct val="90000"/>
        </a:lnSpc>
        <a:spcBef>
          <a:spcPts val="2400"/>
        </a:spcBef>
        <a:spcAft>
          <a:spcPts val="0"/>
        </a:spcAft>
        <a:buClrTx/>
        <a:buSzPct val="100000"/>
        <a:buFont typeface="Arial" panose="020B0604020202090204"/>
        <a:buChar char="•"/>
        <a:defRPr sz="7200" b="0" i="0" u="none" strike="noStrike" cap="none" spc="0" baseline="0">
          <a:solidFill>
            <a:srgbClr val="1D1D1A"/>
          </a:solidFill>
          <a:uFillTx/>
          <a:latin typeface="+mj-lt"/>
          <a:ea typeface="+mj-ea"/>
          <a:cs typeface="+mj-cs"/>
          <a:sym typeface="Calibri"/>
        </a:defRPr>
      </a:lvl3pPr>
      <a:lvl4pPr marL="2707640" marR="0" indent="-928370" algn="l" defTabSz="2372360" rtl="0" latinLnBrk="0">
        <a:lnSpc>
          <a:spcPct val="90000"/>
        </a:lnSpc>
        <a:spcBef>
          <a:spcPts val="2400"/>
        </a:spcBef>
        <a:spcAft>
          <a:spcPts val="0"/>
        </a:spcAft>
        <a:buClrTx/>
        <a:buSzPct val="100000"/>
        <a:buFont typeface="Arial" panose="020B0604020202090204"/>
        <a:buChar char="•"/>
        <a:defRPr sz="7200" b="0" i="0" u="none" strike="noStrike" cap="none" spc="0" baseline="0">
          <a:solidFill>
            <a:srgbClr val="1D1D1A"/>
          </a:solidFill>
          <a:uFillTx/>
          <a:latin typeface="+mj-lt"/>
          <a:ea typeface="+mj-ea"/>
          <a:cs typeface="+mj-cs"/>
          <a:sym typeface="Calibri"/>
        </a:defRPr>
      </a:lvl4pPr>
      <a:lvl5pPr marL="3300730" marR="0" indent="-928370" algn="l" defTabSz="2372360" rtl="0" latinLnBrk="0">
        <a:lnSpc>
          <a:spcPct val="90000"/>
        </a:lnSpc>
        <a:spcBef>
          <a:spcPts val="2400"/>
        </a:spcBef>
        <a:spcAft>
          <a:spcPts val="0"/>
        </a:spcAft>
        <a:buClrTx/>
        <a:buSzPct val="100000"/>
        <a:buFont typeface="Arial" panose="020B0604020202090204"/>
        <a:buChar char="•"/>
        <a:defRPr sz="7200" b="0" i="0" u="none" strike="noStrike" cap="none" spc="0" baseline="0">
          <a:solidFill>
            <a:srgbClr val="1D1D1A"/>
          </a:solidFill>
          <a:uFillTx/>
          <a:latin typeface="+mj-lt"/>
          <a:ea typeface="+mj-ea"/>
          <a:cs typeface="+mj-cs"/>
          <a:sym typeface="Calibri"/>
        </a:defRPr>
      </a:lvl5pPr>
      <a:lvl6pPr marL="3893820" marR="0" indent="-928370" algn="l" defTabSz="2372360" rtl="0" latinLnBrk="0">
        <a:lnSpc>
          <a:spcPct val="90000"/>
        </a:lnSpc>
        <a:spcBef>
          <a:spcPts val="2400"/>
        </a:spcBef>
        <a:spcAft>
          <a:spcPts val="0"/>
        </a:spcAft>
        <a:buClrTx/>
        <a:buSzPct val="100000"/>
        <a:buFont typeface="Arial" panose="020B0604020202090204"/>
        <a:buChar char="•"/>
        <a:defRPr sz="7200" b="0" i="0" u="none" strike="noStrike" cap="none" spc="0" baseline="0">
          <a:solidFill>
            <a:srgbClr val="1D1D1A"/>
          </a:solidFill>
          <a:uFillTx/>
          <a:latin typeface="+mj-lt"/>
          <a:ea typeface="+mj-ea"/>
          <a:cs typeface="+mj-cs"/>
          <a:sym typeface="Calibri"/>
        </a:defRPr>
      </a:lvl6pPr>
      <a:lvl7pPr marL="4487545" marR="0" indent="-928370" algn="l" defTabSz="2372360" rtl="0" latinLnBrk="0">
        <a:lnSpc>
          <a:spcPct val="90000"/>
        </a:lnSpc>
        <a:spcBef>
          <a:spcPts val="2400"/>
        </a:spcBef>
        <a:spcAft>
          <a:spcPts val="0"/>
        </a:spcAft>
        <a:buClrTx/>
        <a:buSzPct val="100000"/>
        <a:buFont typeface="Arial" panose="020B0604020202090204"/>
        <a:buChar char="•"/>
        <a:defRPr sz="7200" b="0" i="0" u="none" strike="noStrike" cap="none" spc="0" baseline="0">
          <a:solidFill>
            <a:srgbClr val="1D1D1A"/>
          </a:solidFill>
          <a:uFillTx/>
          <a:latin typeface="+mj-lt"/>
          <a:ea typeface="+mj-ea"/>
          <a:cs typeface="+mj-cs"/>
          <a:sym typeface="Calibri"/>
        </a:defRPr>
      </a:lvl7pPr>
      <a:lvl8pPr marL="5080635" marR="0" indent="-928370" algn="l" defTabSz="2372360" rtl="0" latinLnBrk="0">
        <a:lnSpc>
          <a:spcPct val="90000"/>
        </a:lnSpc>
        <a:spcBef>
          <a:spcPts val="2400"/>
        </a:spcBef>
        <a:spcAft>
          <a:spcPts val="0"/>
        </a:spcAft>
        <a:buClrTx/>
        <a:buSzPct val="100000"/>
        <a:buFont typeface="Arial" panose="020B0604020202090204"/>
        <a:buChar char="•"/>
        <a:defRPr sz="7200" b="0" i="0" u="none" strike="noStrike" cap="none" spc="0" baseline="0">
          <a:solidFill>
            <a:srgbClr val="1D1D1A"/>
          </a:solidFill>
          <a:uFillTx/>
          <a:latin typeface="+mj-lt"/>
          <a:ea typeface="+mj-ea"/>
          <a:cs typeface="+mj-cs"/>
          <a:sym typeface="Calibri"/>
        </a:defRPr>
      </a:lvl8pPr>
      <a:lvl9pPr marL="5673725" marR="0" indent="-928370" algn="l" defTabSz="2372360" rtl="0" latinLnBrk="0">
        <a:lnSpc>
          <a:spcPct val="90000"/>
        </a:lnSpc>
        <a:spcBef>
          <a:spcPts val="2400"/>
        </a:spcBef>
        <a:spcAft>
          <a:spcPts val="0"/>
        </a:spcAft>
        <a:buClrTx/>
        <a:buSzPct val="100000"/>
        <a:buFont typeface="Arial" panose="020B0604020202090204"/>
        <a:buChar char="•"/>
        <a:defRPr sz="7200" b="0" i="0" u="none" strike="noStrike" cap="none" spc="0" baseline="0">
          <a:solidFill>
            <a:srgbClr val="1D1D1A"/>
          </a:solidFill>
          <a:uFillTx/>
          <a:latin typeface="+mj-lt"/>
          <a:ea typeface="+mj-ea"/>
          <a:cs typeface="+mj-cs"/>
          <a:sym typeface="Calibri"/>
        </a:defRPr>
      </a:lvl9pPr>
    </p:bodyStyle>
    <p:otherStyle>
      <a:lvl1pPr marL="0" marR="0" indent="0" algn="l" defTabSz="1779270" rtl="0" latinLnBrk="0">
        <a:lnSpc>
          <a:spcPct val="100000"/>
        </a:lnSpc>
        <a:spcBef>
          <a:spcPts val="0"/>
        </a:spcBef>
        <a:spcAft>
          <a:spcPts val="0"/>
        </a:spcAft>
        <a:buClrTx/>
        <a:buSzTx/>
        <a:buFontTx/>
        <a:buNone/>
        <a:defRPr sz="1800" b="0" i="0" u="none" strike="noStrike" cap="none" spc="0" baseline="0">
          <a:solidFill>
            <a:schemeClr val="tx1"/>
          </a:solidFill>
          <a:uFillTx/>
          <a:latin typeface="+mn-lt"/>
          <a:ea typeface="+mn-ea"/>
          <a:cs typeface="+mn-cs"/>
          <a:sym typeface="Arial" panose="020B0604020202090204"/>
        </a:defRPr>
      </a:lvl1pPr>
      <a:lvl2pPr marL="0" marR="0" indent="0" algn="l" defTabSz="1779270" rtl="0" latinLnBrk="0">
        <a:lnSpc>
          <a:spcPct val="100000"/>
        </a:lnSpc>
        <a:spcBef>
          <a:spcPts val="0"/>
        </a:spcBef>
        <a:spcAft>
          <a:spcPts val="0"/>
        </a:spcAft>
        <a:buClrTx/>
        <a:buSzTx/>
        <a:buFontTx/>
        <a:buNone/>
        <a:defRPr sz="1800" b="0" i="0" u="none" strike="noStrike" cap="none" spc="0" baseline="0">
          <a:solidFill>
            <a:schemeClr val="tx1"/>
          </a:solidFill>
          <a:uFillTx/>
          <a:latin typeface="+mn-lt"/>
          <a:ea typeface="+mn-ea"/>
          <a:cs typeface="+mn-cs"/>
          <a:sym typeface="Arial" panose="020B0604020202090204"/>
        </a:defRPr>
      </a:lvl2pPr>
      <a:lvl3pPr marL="0" marR="0" indent="0" algn="l" defTabSz="1779270" rtl="0" latinLnBrk="0">
        <a:lnSpc>
          <a:spcPct val="100000"/>
        </a:lnSpc>
        <a:spcBef>
          <a:spcPts val="0"/>
        </a:spcBef>
        <a:spcAft>
          <a:spcPts val="0"/>
        </a:spcAft>
        <a:buClrTx/>
        <a:buSzTx/>
        <a:buFontTx/>
        <a:buNone/>
        <a:defRPr sz="1800" b="0" i="0" u="none" strike="noStrike" cap="none" spc="0" baseline="0">
          <a:solidFill>
            <a:schemeClr val="tx1"/>
          </a:solidFill>
          <a:uFillTx/>
          <a:latin typeface="+mn-lt"/>
          <a:ea typeface="+mn-ea"/>
          <a:cs typeface="+mn-cs"/>
          <a:sym typeface="Arial" panose="020B0604020202090204"/>
        </a:defRPr>
      </a:lvl3pPr>
      <a:lvl4pPr marL="0" marR="0" indent="0" algn="l" defTabSz="1779270" rtl="0" latinLnBrk="0">
        <a:lnSpc>
          <a:spcPct val="100000"/>
        </a:lnSpc>
        <a:spcBef>
          <a:spcPts val="0"/>
        </a:spcBef>
        <a:spcAft>
          <a:spcPts val="0"/>
        </a:spcAft>
        <a:buClrTx/>
        <a:buSzTx/>
        <a:buFontTx/>
        <a:buNone/>
        <a:defRPr sz="1800" b="0" i="0" u="none" strike="noStrike" cap="none" spc="0" baseline="0">
          <a:solidFill>
            <a:schemeClr val="tx1"/>
          </a:solidFill>
          <a:uFillTx/>
          <a:latin typeface="+mn-lt"/>
          <a:ea typeface="+mn-ea"/>
          <a:cs typeface="+mn-cs"/>
          <a:sym typeface="Arial" panose="020B0604020202090204"/>
        </a:defRPr>
      </a:lvl4pPr>
      <a:lvl5pPr marL="0" marR="0" indent="0" algn="l" defTabSz="1779270" rtl="0" latinLnBrk="0">
        <a:lnSpc>
          <a:spcPct val="100000"/>
        </a:lnSpc>
        <a:spcBef>
          <a:spcPts val="0"/>
        </a:spcBef>
        <a:spcAft>
          <a:spcPts val="0"/>
        </a:spcAft>
        <a:buClrTx/>
        <a:buSzTx/>
        <a:buFontTx/>
        <a:buNone/>
        <a:defRPr sz="1800" b="0" i="0" u="none" strike="noStrike" cap="none" spc="0" baseline="0">
          <a:solidFill>
            <a:schemeClr val="tx1"/>
          </a:solidFill>
          <a:uFillTx/>
          <a:latin typeface="+mn-lt"/>
          <a:ea typeface="+mn-ea"/>
          <a:cs typeface="+mn-cs"/>
          <a:sym typeface="Arial" panose="020B0604020202090204"/>
        </a:defRPr>
      </a:lvl5pPr>
      <a:lvl6pPr marL="0" marR="0" indent="0" algn="l" defTabSz="1779270" rtl="0" latinLnBrk="0">
        <a:lnSpc>
          <a:spcPct val="100000"/>
        </a:lnSpc>
        <a:spcBef>
          <a:spcPts val="0"/>
        </a:spcBef>
        <a:spcAft>
          <a:spcPts val="0"/>
        </a:spcAft>
        <a:buClrTx/>
        <a:buSzTx/>
        <a:buFontTx/>
        <a:buNone/>
        <a:defRPr sz="1800" b="0" i="0" u="none" strike="noStrike" cap="none" spc="0" baseline="0">
          <a:solidFill>
            <a:schemeClr val="tx1"/>
          </a:solidFill>
          <a:uFillTx/>
          <a:latin typeface="+mn-lt"/>
          <a:ea typeface="+mn-ea"/>
          <a:cs typeface="+mn-cs"/>
          <a:sym typeface="Arial" panose="020B0604020202090204"/>
        </a:defRPr>
      </a:lvl6pPr>
      <a:lvl7pPr marL="0" marR="0" indent="0" algn="l" defTabSz="1779270" rtl="0" latinLnBrk="0">
        <a:lnSpc>
          <a:spcPct val="100000"/>
        </a:lnSpc>
        <a:spcBef>
          <a:spcPts val="0"/>
        </a:spcBef>
        <a:spcAft>
          <a:spcPts val="0"/>
        </a:spcAft>
        <a:buClrTx/>
        <a:buSzTx/>
        <a:buFontTx/>
        <a:buNone/>
        <a:defRPr sz="1800" b="0" i="0" u="none" strike="noStrike" cap="none" spc="0" baseline="0">
          <a:solidFill>
            <a:schemeClr val="tx1"/>
          </a:solidFill>
          <a:uFillTx/>
          <a:latin typeface="+mn-lt"/>
          <a:ea typeface="+mn-ea"/>
          <a:cs typeface="+mn-cs"/>
          <a:sym typeface="Arial" panose="020B0604020202090204"/>
        </a:defRPr>
      </a:lvl7pPr>
      <a:lvl8pPr marL="0" marR="0" indent="0" algn="l" defTabSz="1779270" rtl="0" latinLnBrk="0">
        <a:lnSpc>
          <a:spcPct val="100000"/>
        </a:lnSpc>
        <a:spcBef>
          <a:spcPts val="0"/>
        </a:spcBef>
        <a:spcAft>
          <a:spcPts val="0"/>
        </a:spcAft>
        <a:buClrTx/>
        <a:buSzTx/>
        <a:buFontTx/>
        <a:buNone/>
        <a:defRPr sz="1800" b="0" i="0" u="none" strike="noStrike" cap="none" spc="0" baseline="0">
          <a:solidFill>
            <a:schemeClr val="tx1"/>
          </a:solidFill>
          <a:uFillTx/>
          <a:latin typeface="+mn-lt"/>
          <a:ea typeface="+mn-ea"/>
          <a:cs typeface="+mn-cs"/>
          <a:sym typeface="Arial" panose="020B0604020202090204"/>
        </a:defRPr>
      </a:lvl8pPr>
      <a:lvl9pPr marL="0" marR="0" indent="0" algn="l" defTabSz="1779270" rtl="0" latinLnBrk="0">
        <a:lnSpc>
          <a:spcPct val="100000"/>
        </a:lnSpc>
        <a:spcBef>
          <a:spcPts val="0"/>
        </a:spcBef>
        <a:spcAft>
          <a:spcPts val="0"/>
        </a:spcAft>
        <a:buClrTx/>
        <a:buSzTx/>
        <a:buFontTx/>
        <a:buNone/>
        <a:defRPr sz="1800" b="0" i="0" u="none" strike="noStrike" cap="none" spc="0" baseline="0">
          <a:solidFill>
            <a:schemeClr val="tx1"/>
          </a:solidFill>
          <a:uFillTx/>
          <a:latin typeface="+mn-lt"/>
          <a:ea typeface="+mn-ea"/>
          <a:cs typeface="+mn-cs"/>
          <a:sym typeface="Arial" panose="020B0604020202090204"/>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1335405" y="6932295"/>
            <a:ext cx="21630640" cy="465074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noAutofit/>
          </a:bodyPr>
          <a:p>
            <a:pPr marR="0" algn="l" defTabSz="914400" rtl="0" eaLnBrk="1">
              <a:lnSpc>
                <a:spcPts val="4800"/>
              </a:lnSpc>
              <a:spcBef>
                <a:spcPts val="0"/>
              </a:spcBef>
              <a:spcAft>
                <a:spcPts val="0"/>
              </a:spcAft>
              <a:buClrTx/>
              <a:buSzTx/>
              <a:buFontTx/>
              <a:buNone/>
            </a:pPr>
            <a:r>
              <a:rPr sz="4000" b="1" spc="40" dirty="0">
                <a:solidFill>
                  <a:schemeClr val="bg1"/>
                </a:solidFill>
                <a:uFillTx/>
              </a:rPr>
              <a:t>PPT Preparation Guidelines</a:t>
            </a:r>
            <a:r>
              <a:rPr lang="en-US" sz="4000" b="1" spc="40" dirty="0">
                <a:solidFill>
                  <a:schemeClr val="bg1"/>
                </a:solidFill>
                <a:uFillTx/>
              </a:rPr>
              <a:t>:</a:t>
            </a:r>
            <a:endParaRPr lang="en-US" sz="4000" b="1" spc="40" dirty="0">
              <a:solidFill>
                <a:schemeClr val="bg1"/>
              </a:solidFill>
              <a:uFillTx/>
            </a:endParaRPr>
          </a:p>
          <a:p>
            <a:pPr marR="0" algn="l" defTabSz="914400" rtl="0" eaLnBrk="1">
              <a:lnSpc>
                <a:spcPts val="4800"/>
              </a:lnSpc>
              <a:spcBef>
                <a:spcPts val="0"/>
              </a:spcBef>
              <a:spcAft>
                <a:spcPts val="0"/>
              </a:spcAft>
              <a:buClrTx/>
              <a:buSzTx/>
              <a:buFontTx/>
              <a:buNone/>
            </a:pPr>
            <a:endParaRPr sz="3400" spc="40" dirty="0">
              <a:solidFill>
                <a:schemeClr val="bg1"/>
              </a:solidFill>
              <a:uFillTx/>
            </a:endParaRPr>
          </a:p>
          <a:p>
            <a:pPr marR="0" algn="l" defTabSz="914400" rtl="0" eaLnBrk="1">
              <a:lnSpc>
                <a:spcPts val="4800"/>
              </a:lnSpc>
              <a:spcBef>
                <a:spcPts val="0"/>
              </a:spcBef>
              <a:spcAft>
                <a:spcPts val="0"/>
              </a:spcAft>
              <a:buClrTx/>
              <a:buSzTx/>
              <a:buFontTx/>
              <a:buNone/>
            </a:pPr>
            <a:r>
              <a:rPr lang="zh-CN" altLang="en-US" sz="3400" spc="40" dirty="0">
                <a:solidFill>
                  <a:schemeClr val="bg1"/>
                </a:solidFill>
                <a:uFillTx/>
              </a:rPr>
              <a:t>1、To ensure an optimal viewing experience of your PPT, please refer to the template size provided by the conference. We recommend using a dark - colored background for your design.</a:t>
            </a:r>
            <a:endParaRPr lang="zh-CN" altLang="en-US" sz="3400" spc="40" dirty="0">
              <a:solidFill>
                <a:schemeClr val="bg1"/>
              </a:solidFill>
              <a:uFillTx/>
            </a:endParaRPr>
          </a:p>
          <a:p>
            <a:pPr marR="0" algn="l" defTabSz="914400" rtl="0" eaLnBrk="1">
              <a:lnSpc>
                <a:spcPts val="4800"/>
              </a:lnSpc>
              <a:spcBef>
                <a:spcPts val="0"/>
              </a:spcBef>
              <a:spcAft>
                <a:spcPts val="0"/>
              </a:spcAft>
              <a:buClrTx/>
              <a:buSzTx/>
              <a:buFontTx/>
              <a:buNone/>
            </a:pPr>
            <a:r>
              <a:rPr lang="zh-CN" altLang="en-US" sz="3400" spc="40" dirty="0">
                <a:solidFill>
                  <a:schemeClr val="bg1"/>
                </a:solidFill>
                <a:uFillTx/>
              </a:rPr>
              <a:t>2、If you plan to use fonts other than those pre - installed on your computer, or if you need to insert video files in your PPT, please communicate with the conference in advance for rehearsal arrangements. You can reach out via the following emails: lexidai@chinaflashmarket.com , phoenix@chinaflashmarket.com.</a:t>
            </a:r>
            <a:endParaRPr lang="zh-CN" altLang="en-US" sz="3400" spc="40" dirty="0">
              <a:solidFill>
                <a:schemeClr val="bg1"/>
              </a:solidFill>
              <a:uFillTx/>
            </a:endParaRPr>
          </a:p>
        </p:txBody>
      </p:sp>
      <p:sp>
        <p:nvSpPr>
          <p:cNvPr id="7" name="文本框 6"/>
          <p:cNvSpPr txBox="1"/>
          <p:nvPr/>
        </p:nvSpPr>
        <p:spPr>
          <a:xfrm>
            <a:off x="1384935" y="949960"/>
            <a:ext cx="17115155" cy="11988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p>
            <a:r>
              <a:rPr lang="en-GB" altLang="zh-CN" sz="7200" dirty="0">
                <a:solidFill>
                  <a:schemeClr val="bg1"/>
                </a:solidFill>
              </a:rPr>
              <a:t>PPT Size: 16:9</a:t>
            </a:r>
            <a:endParaRPr lang="en-GB" altLang="zh-CN" sz="7200" dirty="0">
              <a:solidFill>
                <a:schemeClr val="bg1"/>
              </a:solidFill>
            </a:endParaRPr>
          </a:p>
        </p:txBody>
      </p:sp>
      <p:sp>
        <p:nvSpPr>
          <p:cNvPr id="9" name="文本框 8"/>
          <p:cNvSpPr txBox="1"/>
          <p:nvPr/>
        </p:nvSpPr>
        <p:spPr>
          <a:xfrm>
            <a:off x="1462405" y="2873375"/>
            <a:ext cx="21503005" cy="289750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noAutofit/>
          </a:bodyPr>
          <a:p>
            <a:pPr marR="0" algn="l" defTabSz="914400" rtl="0" eaLnBrk="1">
              <a:lnSpc>
                <a:spcPts val="4320"/>
              </a:lnSpc>
              <a:spcBef>
                <a:spcPts val="0"/>
              </a:spcBef>
              <a:spcAft>
                <a:spcPts val="0"/>
              </a:spcAft>
              <a:buClrTx/>
              <a:buSzTx/>
              <a:buFontTx/>
              <a:buNone/>
            </a:pPr>
            <a:r>
              <a:rPr sz="4000" b="1" spc="40" dirty="0">
                <a:solidFill>
                  <a:schemeClr val="bg1"/>
                </a:solidFill>
                <a:uFillTx/>
              </a:rPr>
              <a:t>关于PPT制作提示：</a:t>
            </a:r>
            <a:endParaRPr lang="en-US" altLang="zh-CN" sz="4000" b="1" spc="40" dirty="0">
              <a:solidFill>
                <a:schemeClr val="bg1"/>
              </a:solidFill>
              <a:uFillTx/>
            </a:endParaRPr>
          </a:p>
          <a:p>
            <a:pPr marR="0" algn="l" defTabSz="914400" rtl="0" eaLnBrk="1">
              <a:lnSpc>
                <a:spcPts val="4800"/>
              </a:lnSpc>
              <a:spcBef>
                <a:spcPts val="0"/>
              </a:spcBef>
              <a:spcAft>
                <a:spcPts val="0"/>
              </a:spcAft>
              <a:buClrTx/>
              <a:buSzTx/>
              <a:buFontTx/>
              <a:buNone/>
            </a:pPr>
            <a:endParaRPr lang="en-US" altLang="zh-CN" sz="3400" spc="40" dirty="0">
              <a:solidFill>
                <a:schemeClr val="bg1"/>
              </a:solidFill>
              <a:uFillTx/>
            </a:endParaRPr>
          </a:p>
          <a:p>
            <a:pPr marR="0" algn="l" defTabSz="914400" rtl="0" eaLnBrk="1">
              <a:lnSpc>
                <a:spcPts val="5000"/>
              </a:lnSpc>
              <a:spcBef>
                <a:spcPts val="0"/>
              </a:spcBef>
              <a:spcAft>
                <a:spcPts val="0"/>
              </a:spcAft>
              <a:buClrTx/>
              <a:buSzTx/>
              <a:buFontTx/>
              <a:buNone/>
            </a:pPr>
            <a:r>
              <a:rPr sz="3400" spc="40" dirty="0">
                <a:solidFill>
                  <a:schemeClr val="bg1"/>
                </a:solidFill>
                <a:uFillTx/>
              </a:rPr>
              <a:t>1. 为了获得PPT的最佳视图，请参考会议PPT模板设计尺寸，建议尽量采用深色系设计背景</a:t>
            </a:r>
            <a:r>
              <a:rPr lang="zh-CN" altLang="en-US" sz="3400" spc="40" dirty="0">
                <a:solidFill>
                  <a:schemeClr val="bg1"/>
                </a:solidFill>
                <a:uFillTx/>
              </a:rPr>
              <a:t>；</a:t>
            </a:r>
            <a:endParaRPr lang="zh-CN" altLang="en-US" sz="3400" spc="40" dirty="0">
              <a:solidFill>
                <a:schemeClr val="bg1"/>
              </a:solidFill>
              <a:uFillTx/>
            </a:endParaRPr>
          </a:p>
          <a:p>
            <a:pPr marR="0" algn="l" defTabSz="914400" rtl="0" eaLnBrk="1">
              <a:lnSpc>
                <a:spcPts val="5000"/>
              </a:lnSpc>
              <a:spcBef>
                <a:spcPts val="0"/>
              </a:spcBef>
              <a:spcAft>
                <a:spcPts val="0"/>
              </a:spcAft>
              <a:buClrTx/>
              <a:buSzTx/>
              <a:buFontTx/>
              <a:buNone/>
            </a:pPr>
            <a:r>
              <a:rPr sz="3400" spc="40" dirty="0">
                <a:solidFill>
                  <a:schemeClr val="bg1"/>
                </a:solidFill>
                <a:uFillTx/>
              </a:rPr>
              <a:t>2. PPT设计采用非电脑自带字体外的其它字体，或需要插播视频文件，请注意提前与大会做好彩排沟通：</a:t>
            </a:r>
            <a:r>
              <a:rPr lang="en-US" altLang="zh-CN" sz="3400" spc="40" dirty="0">
                <a:solidFill>
                  <a:schemeClr val="bg1"/>
                </a:solidFill>
                <a:uFillTx/>
                <a:sym typeface="+mn-ea"/>
              </a:rPr>
              <a:t>lexidai@chinaflashmarket.com ,  </a:t>
            </a:r>
            <a:r>
              <a:rPr lang="zh-CN" altLang="en-US" sz="3400" spc="40" dirty="0">
                <a:solidFill>
                  <a:schemeClr val="bg1"/>
                </a:solidFill>
                <a:uFillTx/>
              </a:rPr>
              <a:t>phoenix@chinaflashmarket.com</a:t>
            </a:r>
            <a:r>
              <a:rPr lang="en-US" altLang="zh-CN" sz="3400" spc="40" dirty="0">
                <a:solidFill>
                  <a:schemeClr val="bg1"/>
                </a:solidFill>
                <a:uFillTx/>
              </a:rPr>
              <a:t> </a:t>
            </a:r>
            <a:endParaRPr lang="zh-CN" altLang="en-US" sz="3400" spc="40" dirty="0">
              <a:solidFill>
                <a:schemeClr val="bg1"/>
              </a:solidFill>
              <a:uFillTx/>
            </a:endParaRPr>
          </a:p>
        </p:txBody>
      </p:sp>
    </p:spTree>
  </p:cSld>
  <p:clrMapOvr>
    <a:masterClrMapping/>
  </p:clrMapOvr>
  <p:transition spd="med"/>
</p:sld>
</file>

<file path=ppt/tags/tag1.xml><?xml version="1.0" encoding="utf-8"?>
<p:tagLst xmlns:p="http://schemas.openxmlformats.org/presentationml/2006/main">
  <p:tag name="commondata" val="eyJoZGlkIjoiNWUyMjc1ZGY0YjI2OTMyNGQ2NGUzOTQyOWJhOWM4MjYifQ=="/>
</p:tagLst>
</file>

<file path=ppt/theme/theme1.xml><?xml version="1.0" encoding="utf-8"?>
<a:theme xmlns:a="http://schemas.openxmlformats.org/drawingml/2006/main" name="Office 主题">
  <a:themeElements>
    <a:clrScheme name="Office 主题">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主题">
      <a:majorFont>
        <a:latin typeface="Calibri"/>
        <a:ea typeface="Calibri"/>
        <a:cs typeface="Calibri"/>
      </a:majorFont>
      <a:minorFont>
        <a:latin typeface="Helvetica"/>
        <a:ea typeface="Helvetica"/>
        <a:cs typeface="Helvetica"/>
      </a:minorFont>
    </a:fontScheme>
    <a:fmtScheme name="Office 主题">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50800" cap="flat">
          <a:solidFill>
            <a:schemeClr val="accent1"/>
          </a:solidFill>
          <a:prstDash val="solid"/>
          <a:round/>
        </a:ln>
      </a:spPr>
      <a:bodyPr rot="0" spcFirstLastPara="1" vertOverflow="overflow" horzOverflow="overflow" vert="horz" wrap="square" lIns="91436" tIns="91436" rIns="91436" bIns="91436" numCol="1" spcCol="38100" rtlCol="0" anchor="ctr">
        <a:spAutoFit/>
      </a:bodyPr>
      <a:lstStyle>
        <a:defPPr marL="0" marR="0" indent="0" algn="l" defTabSz="1828800" rtl="0" fontAlgn="auto" latinLnBrk="0" hangingPunct="0">
          <a:lnSpc>
            <a:spcPct val="100000"/>
          </a:lnSpc>
          <a:spcBef>
            <a:spcPts val="0"/>
          </a:spcBef>
          <a:spcAft>
            <a:spcPts val="0"/>
          </a:spcAft>
          <a:buClrTx/>
          <a:buSzTx/>
          <a:buFontTx/>
          <a:buNone/>
          <a:defRPr kumimoji="0" sz="36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50800" cap="flat">
          <a:solidFill>
            <a:schemeClr val="accent1"/>
          </a:solidFill>
          <a:prstDash val="solid"/>
          <a:round/>
        </a:ln>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25400" cap="flat">
          <a:noFill/>
          <a:miter lim="400000"/>
        </a:ln>
      </a:spPr>
      <a:bodyPr rot="0" spcFirstLastPara="1" vertOverflow="overflow" horzOverflow="overflow" vert="horz" wrap="square" lIns="91436" tIns="91436" rIns="91436" bIns="91436" numCol="1" spcCol="38100" rtlCol="0" anchor="t">
        <a:spAutoFit/>
      </a:bodyPr>
      <a:lstStyle>
        <a:defPPr marL="0" marR="0" indent="0" algn="l" defTabSz="1828800" rtl="0" fontAlgn="auto" latinLnBrk="0" hangingPunct="0">
          <a:lnSpc>
            <a:spcPct val="100000"/>
          </a:lnSpc>
          <a:spcBef>
            <a:spcPts val="0"/>
          </a:spcBef>
          <a:spcAft>
            <a:spcPts val="0"/>
          </a:spcAft>
          <a:buClrTx/>
          <a:buSzTx/>
          <a:buFontTx/>
          <a:buNone/>
          <a:defRPr kumimoji="0" sz="36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主题">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主题">
      <a:majorFont>
        <a:latin typeface="Calibri"/>
        <a:ea typeface="Calibri"/>
        <a:cs typeface="Calibri"/>
      </a:majorFont>
      <a:minorFont>
        <a:latin typeface="Helvetica"/>
        <a:ea typeface="Helvetica"/>
        <a:cs typeface="Helvetica"/>
      </a:minorFont>
    </a:fontScheme>
    <a:fmtScheme name="Office 主题">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50800" cap="flat">
          <a:solidFill>
            <a:schemeClr val="accent1"/>
          </a:solidFill>
          <a:prstDash val="solid"/>
          <a:round/>
        </a:ln>
      </a:spPr>
      <a:bodyPr rot="0" spcFirstLastPara="1" vertOverflow="overflow" horzOverflow="overflow" vert="horz" wrap="square" lIns="91436" tIns="91436" rIns="91436" bIns="91436" numCol="1" spcCol="38100" rtlCol="0" anchor="ctr">
        <a:spAutoFit/>
      </a:bodyPr>
      <a:lstStyle>
        <a:defPPr marL="0" marR="0" indent="0" algn="l" defTabSz="1828800" rtl="0" fontAlgn="auto" latinLnBrk="0" hangingPunct="0">
          <a:lnSpc>
            <a:spcPct val="100000"/>
          </a:lnSpc>
          <a:spcBef>
            <a:spcPts val="0"/>
          </a:spcBef>
          <a:spcAft>
            <a:spcPts val="0"/>
          </a:spcAft>
          <a:buClrTx/>
          <a:buSzTx/>
          <a:buFontTx/>
          <a:buNone/>
          <a:defRPr kumimoji="0" sz="36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50800" cap="flat">
          <a:solidFill>
            <a:schemeClr val="accent1"/>
          </a:solidFill>
          <a:prstDash val="solid"/>
          <a:round/>
        </a:ln>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25400" cap="flat">
          <a:noFill/>
          <a:miter lim="400000"/>
        </a:ln>
      </a:spPr>
      <a:bodyPr rot="0" spcFirstLastPara="1" vertOverflow="overflow" horzOverflow="overflow" vert="horz" wrap="square" lIns="91436" tIns="91436" rIns="91436" bIns="91436" numCol="1" spcCol="38100" rtlCol="0" anchor="t">
        <a:spAutoFit/>
      </a:bodyPr>
      <a:lstStyle>
        <a:defPPr marL="0" marR="0" indent="0" algn="l" defTabSz="1828800" rtl="0" fontAlgn="auto" latinLnBrk="0" hangingPunct="0">
          <a:lnSpc>
            <a:spcPct val="100000"/>
          </a:lnSpc>
          <a:spcBef>
            <a:spcPts val="0"/>
          </a:spcBef>
          <a:spcAft>
            <a:spcPts val="0"/>
          </a:spcAft>
          <a:buClrTx/>
          <a:buSzTx/>
          <a:buFontTx/>
          <a:buNone/>
          <a:defRPr kumimoji="0" sz="36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696</Words>
  <Application>WPS 演示</Application>
  <PresentationFormat>自定义</PresentationFormat>
  <Paragraphs>12</Paragraphs>
  <Slides>1</Slides>
  <Notes>2</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vt:i4>
      </vt:variant>
    </vt:vector>
  </HeadingPairs>
  <TitlesOfParts>
    <vt:vector size="14" baseType="lpstr">
      <vt:lpstr>Arial</vt:lpstr>
      <vt:lpstr>宋体</vt:lpstr>
      <vt:lpstr>Wingdings</vt:lpstr>
      <vt:lpstr>Calibri</vt:lpstr>
      <vt:lpstr>Helvetica Neue</vt:lpstr>
      <vt:lpstr>Arial</vt:lpstr>
      <vt:lpstr>Calibri Light</vt:lpstr>
      <vt:lpstr>宋体</vt:lpstr>
      <vt:lpstr>汉仪书宋二KW</vt:lpstr>
      <vt:lpstr>微软雅黑</vt:lpstr>
      <vt:lpstr>Arial Unicode MS</vt:lpstr>
      <vt:lpstr>Calibri</vt:lpstr>
      <vt:lpstr>Office 主题</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Zhaoyanbo(Bobby)</dc:creator>
  <cp:lastModifiedBy>WPS_1709567749</cp:lastModifiedBy>
  <cp:revision>36</cp:revision>
  <dcterms:created xsi:type="dcterms:W3CDTF">2025-01-16T06:56:13Z</dcterms:created>
  <dcterms:modified xsi:type="dcterms:W3CDTF">2025-01-16T06:56:13Z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1733198954</vt:lpwstr>
  </property>
  <property fmtid="{D5CDD505-2E9C-101B-9397-08002B2CF9AE}" pid="6" name="ICV">
    <vt:lpwstr>C9692F739FE788439CA5886768F736AB_43</vt:lpwstr>
  </property>
  <property fmtid="{D5CDD505-2E9C-101B-9397-08002B2CF9AE}" pid="7" name="KSOProductBuildVer">
    <vt:lpwstr>2052-6.12.1.8902</vt:lpwstr>
  </property>
</Properties>
</file>